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8" r:id="rId4"/>
    <p:sldId id="259" r:id="rId5"/>
    <p:sldId id="260" r:id="rId6"/>
    <p:sldId id="261" r:id="rId7"/>
    <p:sldId id="266" r:id="rId8"/>
    <p:sldId id="265" r:id="rId9"/>
    <p:sldId id="264" r:id="rId10"/>
    <p:sldId id="263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57370-8E02-3448-AADB-D307868769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C6BE10-4494-BB49-85ED-27C699E06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D320E-4689-7E41-9794-98567E3E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2BE5D-5DF1-5549-9838-EE3E4F95809C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8A0CF-07AF-C74D-94CA-5CE2BABB1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7F042-7648-C748-9D9A-246EF447A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D088-B83D-484E-8DE6-F6814198F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60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F3FFC-FC37-3E4E-A224-28A48F969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BA14D-C5E9-F942-B1F4-230E18CBA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5E301-8637-8D47-AA00-8609A0F76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2BE5D-5DF1-5549-9838-EE3E4F95809C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5A873-30A4-F74D-B4E0-EE5E8AFF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BF3D6-41F4-4045-810A-DF07EA120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D088-B83D-484E-8DE6-F6814198F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354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4FBDE7-CE5F-1C44-B1AE-2FC785BBDA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169DC9-64FC-0044-BDE1-DCBF30C5E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7AE4D-6061-B449-A2AD-E386AA371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2BE5D-5DF1-5549-9838-EE3E4F95809C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AA157-08C8-8746-8D40-FB7FC88FF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CDD7D-83DC-594A-8FE8-B3280E462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D088-B83D-484E-8DE6-F6814198F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40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BB63-AB9F-5647-AC23-3A0DF095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0AC28-0952-BB4E-B93F-4EE0AE155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15C4E-94DA-2B43-ACD9-1C9AD7393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2BE5D-5DF1-5549-9838-EE3E4F95809C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CFD56-591E-5748-A33A-EB4F8525C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FD6E8-FFC7-0340-AEE2-1B51F9854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D088-B83D-484E-8DE6-F6814198F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44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1229F-EF90-1745-B6FD-B80115D52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7D9E3-A98D-5945-8569-05EEEE33B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6B69B-15F7-3144-896D-AC023DAD9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2BE5D-5DF1-5549-9838-EE3E4F95809C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E44EE-0EAB-064D-B506-446CA305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2FB1C-6228-2F43-8A5E-6FCB08BDA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D088-B83D-484E-8DE6-F6814198F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84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AD5F-6A2E-A94C-A3DD-D9F109AED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C4F8C-3965-1C4F-A1C3-C8EB04EA63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C1729-3E68-9B45-A5E8-6DDA6F438D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E0281-2C8B-D94C-9AF0-664720319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2BE5D-5DF1-5549-9838-EE3E4F95809C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387132-5FE1-914C-A545-DFE2882D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1F188-205E-AF48-AA31-887E14561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D088-B83D-484E-8DE6-F6814198F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33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572C0-AFE1-1646-92C5-DAC45136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103C0-B094-E248-8A06-41E10923D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E50EE9-4C6C-2842-AEA0-74AA7E6B2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ECB6F-8FBA-5341-9192-63D6317D8E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3F5485-B8CD-974D-B6D3-08BBF0E19E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7E4824-0174-5849-A074-A8E0808EE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2BE5D-5DF1-5549-9838-EE3E4F95809C}" type="datetimeFigureOut">
              <a:rPr lang="en-US" smtClean="0"/>
              <a:t>2/27/20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637BF4-3402-454D-BF94-CD8647EC3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91B40D-CA65-C540-AC5C-FC07EFBF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D088-B83D-484E-8DE6-F6814198F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85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59EB-AB21-CD4C-BF3D-73B30750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06B0DD-4D12-9446-B9A6-F6EB2235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2BE5D-5DF1-5549-9838-EE3E4F95809C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77053-00E0-0348-BF8D-266D788F9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8CC08-E2AA-234F-9731-3B4C5002D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D088-B83D-484E-8DE6-F6814198F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26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4B7DE8-9958-E047-8A9A-2CE61D951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2BE5D-5DF1-5549-9838-EE3E4F95809C}" type="datetimeFigureOut">
              <a:rPr lang="en-US" smtClean="0"/>
              <a:t>2/27/20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88C663-2BC8-3D40-8691-08F091019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3F012-5EE6-9640-A05E-7FEEBAD91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D088-B83D-484E-8DE6-F6814198F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914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0CD6B-6745-B34F-A0C1-931D2DE9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52694-7048-A44C-9992-AAD0CC30D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8CBBA5-F713-6C42-815F-EF9E2060D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C4F28-F135-1E47-91F5-CB773F728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2BE5D-5DF1-5549-9838-EE3E4F95809C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C4F6F-73C2-7E44-A6C0-35B12B5A7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6CB2D-D065-694F-A424-A48AACAF9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D088-B83D-484E-8DE6-F6814198F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09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AB66E-9E1C-884E-8293-9A11158B4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927287-12A8-C84C-891B-8FA756620F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B52A35-3171-274E-815B-D3195F6A6E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01434-BCA1-C249-81A7-CAE37D15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2BE5D-5DF1-5549-9838-EE3E4F95809C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3C331-792D-9147-99C8-DD5136DF2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0AEEE-74F7-C647-B14E-286740DF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D088-B83D-484E-8DE6-F6814198F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30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8A3ECC-FC79-6F4E-AA24-8DED1E852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726F8-4835-4445-B92A-A30E61CC0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195D5-6896-D14B-AB07-DA37ABB2BA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2BE5D-5DF1-5549-9838-EE3E4F95809C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10531-A71A-9647-B0C0-B03A887022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8C0E1-F628-3946-8213-6EAE2B38A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6D088-B83D-484E-8DE6-F6814198F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1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F04E-7261-1D4F-9E21-BD948A18E6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6F71C-8BBA-8A41-A5D2-B15862B2CC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77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A9830F-92B4-F140-BC1B-87AB6EE56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867" y="1962037"/>
            <a:ext cx="4650095" cy="3281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E7DC2-8913-8943-A9C7-5CC425022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59" y="1962037"/>
            <a:ext cx="4767175" cy="333865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30724E-8880-1C43-ABFE-0765EF26F842}"/>
              </a:ext>
            </a:extLst>
          </p:cNvPr>
          <p:cNvCxnSpPr>
            <a:cxnSpLocks/>
          </p:cNvCxnSpPr>
          <p:nvPr/>
        </p:nvCxnSpPr>
        <p:spPr>
          <a:xfrm flipV="1">
            <a:off x="2132163" y="2013189"/>
            <a:ext cx="0" cy="281899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0F728-5093-1A4B-8E9A-EF42B5D419D8}"/>
              </a:ext>
            </a:extLst>
          </p:cNvPr>
          <p:cNvCxnSpPr>
            <a:cxnSpLocks/>
          </p:cNvCxnSpPr>
          <p:nvPr/>
        </p:nvCxnSpPr>
        <p:spPr>
          <a:xfrm flipV="1">
            <a:off x="2253035" y="2013188"/>
            <a:ext cx="0" cy="28189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DC23FA-5EA0-3849-A565-13140C9FEC63}"/>
              </a:ext>
            </a:extLst>
          </p:cNvPr>
          <p:cNvCxnSpPr>
            <a:cxnSpLocks/>
          </p:cNvCxnSpPr>
          <p:nvPr/>
        </p:nvCxnSpPr>
        <p:spPr>
          <a:xfrm flipV="1">
            <a:off x="8753682" y="1962037"/>
            <a:ext cx="0" cy="28189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607051-126B-A540-8434-D74C90351B9C}"/>
              </a:ext>
            </a:extLst>
          </p:cNvPr>
          <p:cNvCxnSpPr>
            <a:cxnSpLocks/>
          </p:cNvCxnSpPr>
          <p:nvPr/>
        </p:nvCxnSpPr>
        <p:spPr>
          <a:xfrm flipV="1">
            <a:off x="8536781" y="1962037"/>
            <a:ext cx="0" cy="281899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9F22DF5-EF92-9A4F-9738-157DBB248DE6}"/>
              </a:ext>
            </a:extLst>
          </p:cNvPr>
          <p:cNvSpPr txBox="1"/>
          <p:nvPr/>
        </p:nvSpPr>
        <p:spPr>
          <a:xfrm>
            <a:off x="1880620" y="1503638"/>
            <a:ext cx="261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Cheng Tin filter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290734-AA8E-8C48-A324-62E31645E7E4}"/>
              </a:ext>
            </a:extLst>
          </p:cNvPr>
          <p:cNvSpPr txBox="1"/>
          <p:nvPr/>
        </p:nvSpPr>
        <p:spPr>
          <a:xfrm>
            <a:off x="7704321" y="1503638"/>
            <a:ext cx="261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Cheng Tin filter</a:t>
            </a:r>
          </a:p>
        </p:txBody>
      </p:sp>
    </p:spTree>
    <p:extLst>
      <p:ext uri="{BB962C8B-B14F-4D97-AF65-F5344CB8AC3E}">
        <p14:creationId xmlns:p14="http://schemas.microsoft.com/office/powerpoint/2010/main" val="3042409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FA807FB-99A4-5449-83FA-EF1340EF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0" y="3384550"/>
            <a:ext cx="6223000" cy="334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1385C8-D922-0342-A223-F0AAE87E2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70" y="44450"/>
            <a:ext cx="6223000" cy="334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16F08A-368D-D34A-A475-B77D90003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939" y="44450"/>
            <a:ext cx="6223000" cy="334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7E18CB-52CE-9B41-AC7D-1E1A25DA0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939" y="3384550"/>
            <a:ext cx="62230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56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09E8F6A-4D48-E247-9AE6-29D7037F6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02" y="20638"/>
            <a:ext cx="6223000" cy="334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F3331D-4EBC-A84F-852E-38BD89970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02" y="3429000"/>
            <a:ext cx="6604000" cy="334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E70079-9DEE-A04E-B18C-443092BCA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0" y="0"/>
            <a:ext cx="6223000" cy="334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7C3E70-88F2-EE4D-B8DA-E54245B24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000" y="3381376"/>
            <a:ext cx="66040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10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197C3-00C4-6F49-BF2F-4BD554A9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D15FA-1DEF-9F41-90F8-019EC84C0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DD8B7-2CAE-5D4D-B2CE-8CB564727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155575"/>
            <a:ext cx="6604000" cy="334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2218A0-4EAD-0746-917B-B9CF03A0D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3551280"/>
            <a:ext cx="66040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07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1C8A5-106E-E349-ACFE-75CEB14C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7D5CA-418A-684A-9010-B432A97BF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3AFD9-77A2-DF40-ABFB-D378C579F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0" y="20638"/>
            <a:ext cx="6794500" cy="334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B6776C-D86F-1948-90AC-662355412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50" y="3444961"/>
            <a:ext cx="67945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19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A804E-342E-7E4B-A0A3-E819A6CA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C0846-CD56-884E-8EE9-F096C51BC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5B76A-4169-D941-B9C6-10B57E87A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583" y="365125"/>
            <a:ext cx="6794500" cy="334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FAD055-1B90-644F-A031-D651D62BC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583" y="3152775"/>
            <a:ext cx="67945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41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45F4C-49CE-7F42-BB9E-4D957AB5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2A5AD-942C-FF45-BC7B-C577BAEBE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3E625-2C18-764D-9052-E2F14EB08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712" y="276140"/>
            <a:ext cx="6794500" cy="334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4B9D3A-EAFC-B443-885B-7BEC1B5E9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962" y="3429000"/>
            <a:ext cx="67945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66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DD592-15C5-5749-9FE5-3D2A19DB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89A2B-8B35-9E46-A13B-143A52FA7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248AF-190B-3048-A2AC-143763C41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977" y="20638"/>
            <a:ext cx="5626100" cy="334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8BB958-8640-3646-A85A-505C0FF56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766" y="3360738"/>
            <a:ext cx="56261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C6102-FF21-3440-8F82-BF29A9EAA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8B0A2-D530-1D44-B870-054126B10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3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8DBF6-CA51-2442-B76E-339C5590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031"/>
            <a:ext cx="10515600" cy="136063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Lagrange 8-24C yield (Dec19 vs Feb20)</a:t>
            </a:r>
            <a:br>
              <a:rPr lang="en-US" dirty="0"/>
            </a:br>
            <a:r>
              <a:rPr lang="en-US" dirty="0"/>
              <a:t>Baseline Only</a:t>
            </a:r>
            <a:br>
              <a:rPr lang="en-US" dirty="0"/>
            </a:br>
            <a:r>
              <a:rPr lang="en-US" dirty="0"/>
              <a:t>No Fin Res in either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9EBC4-9A1F-A44D-B5AF-6421D384F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3" y="1929642"/>
            <a:ext cx="6304287" cy="441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FF9716-32A7-AE46-A979-AF515B896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568" y="1729947"/>
            <a:ext cx="5345375" cy="43123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E96184-32F1-594C-B062-2289535E8E07}"/>
              </a:ext>
            </a:extLst>
          </p:cNvPr>
          <p:cNvSpPr/>
          <p:nvPr/>
        </p:nvSpPr>
        <p:spPr>
          <a:xfrm>
            <a:off x="6492568" y="2333580"/>
            <a:ext cx="5110427" cy="222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87BCEE-1311-1645-97C1-52D8E2EEDA3A}"/>
              </a:ext>
            </a:extLst>
          </p:cNvPr>
          <p:cNvSpPr/>
          <p:nvPr/>
        </p:nvSpPr>
        <p:spPr>
          <a:xfrm>
            <a:off x="6513587" y="5815671"/>
            <a:ext cx="5089408" cy="222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6A3C8-DE9B-7D49-8C70-4BBA1F9C1857}"/>
              </a:ext>
            </a:extLst>
          </p:cNvPr>
          <p:cNvCxnSpPr/>
          <p:nvPr/>
        </p:nvCxnSpPr>
        <p:spPr>
          <a:xfrm flipV="1">
            <a:off x="3005959" y="1929642"/>
            <a:ext cx="0" cy="38860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7F65FE-CD9B-6A48-A708-B186404DF601}"/>
              </a:ext>
            </a:extLst>
          </p:cNvPr>
          <p:cNvCxnSpPr/>
          <p:nvPr/>
        </p:nvCxnSpPr>
        <p:spPr>
          <a:xfrm flipV="1">
            <a:off x="2690648" y="1929642"/>
            <a:ext cx="0" cy="388602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F8716AD-E88D-044D-B7D7-6F937E30518D}"/>
              </a:ext>
            </a:extLst>
          </p:cNvPr>
          <p:cNvSpPr/>
          <p:nvPr/>
        </p:nvSpPr>
        <p:spPr>
          <a:xfrm>
            <a:off x="6503077" y="1929642"/>
            <a:ext cx="5110427" cy="222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FDB394-CA04-FF4B-BFBD-2463BC586628}"/>
              </a:ext>
            </a:extLst>
          </p:cNvPr>
          <p:cNvSpPr txBox="1"/>
          <p:nvPr/>
        </p:nvSpPr>
        <p:spPr>
          <a:xfrm>
            <a:off x="6194221" y="6128139"/>
            <a:ext cx="5728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groups seem to have a normal distribution</a:t>
            </a:r>
          </a:p>
          <a:p>
            <a:r>
              <a:rPr lang="en-US" dirty="0"/>
              <a:t>The difference in means is statistically significant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74D47A-8191-874D-906E-4F0B62B62248}"/>
              </a:ext>
            </a:extLst>
          </p:cNvPr>
          <p:cNvSpPr/>
          <p:nvPr/>
        </p:nvSpPr>
        <p:spPr>
          <a:xfrm>
            <a:off x="6513586" y="5394973"/>
            <a:ext cx="5247490" cy="222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5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9DFBC-F42A-5E43-8AD1-5E84F116C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249"/>
            <a:ext cx="10515600" cy="143844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Lagrange 8-24C yield (Dec19 vs Feb20)</a:t>
            </a:r>
            <a:br>
              <a:rPr lang="en-US" dirty="0"/>
            </a:br>
            <a:r>
              <a:rPr lang="en-US" dirty="0"/>
              <a:t>All wafers (Not just baseline)</a:t>
            </a:r>
            <a:br>
              <a:rPr lang="en-US" dirty="0"/>
            </a:br>
            <a:r>
              <a:rPr lang="en-US" dirty="0"/>
              <a:t>No Fin Res in Either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04707C-8803-2A4E-A7B4-24B644C93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54" y="2015804"/>
            <a:ext cx="6506140" cy="4589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80255B-F6EB-624B-85AE-2EB93D8F591E}"/>
              </a:ext>
            </a:extLst>
          </p:cNvPr>
          <p:cNvSpPr txBox="1"/>
          <p:nvPr/>
        </p:nvSpPr>
        <p:spPr>
          <a:xfrm>
            <a:off x="6979105" y="2015804"/>
            <a:ext cx="50552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the previous histogram to the histogram with all wafers.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both groups (especially 20-02), you can see a larger distribution at the left end of the chart. (Duh!)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is interesting is that 20-02 has a MUCH larger increase at the LHS of the chart probably due to the same issue that is impacting Sail.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Therefore, not only do we have more terrible wafers in Feb20, the baseline yield of the wafers in Feb20 is also degraded. 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6BF678-3236-4E4E-9958-DFACADBF90DF}"/>
              </a:ext>
            </a:extLst>
          </p:cNvPr>
          <p:cNvSpPr/>
          <p:nvPr/>
        </p:nvSpPr>
        <p:spPr>
          <a:xfrm>
            <a:off x="662152" y="4624553"/>
            <a:ext cx="1545020" cy="15870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21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658C06-1798-D143-9C13-81929E4DC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109" y="3491362"/>
            <a:ext cx="4806244" cy="3327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114F9E-EEEE-5849-865A-FFCBFCF76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61" y="3553724"/>
            <a:ext cx="4660900" cy="3265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3BA390-6C56-4F41-9CB1-7394CC7F3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161" y="224790"/>
            <a:ext cx="3683000" cy="30012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1D675D-581F-3748-B4DC-7C6BC02D694E}"/>
              </a:ext>
            </a:extLst>
          </p:cNvPr>
          <p:cNvSpPr txBox="1"/>
          <p:nvPr/>
        </p:nvSpPr>
        <p:spPr>
          <a:xfrm>
            <a:off x="2150561" y="3429000"/>
            <a:ext cx="165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 Only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3301A8-5ABE-6545-B7F0-2DE51877BA5B}"/>
              </a:ext>
            </a:extLst>
          </p:cNvPr>
          <p:cNvSpPr txBox="1"/>
          <p:nvPr/>
        </p:nvSpPr>
        <p:spPr>
          <a:xfrm>
            <a:off x="7963731" y="3328432"/>
            <a:ext cx="165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Wafers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9F1F21-EA74-594C-9872-857DB966D52B}"/>
              </a:ext>
            </a:extLst>
          </p:cNvPr>
          <p:cNvSpPr/>
          <p:nvPr/>
        </p:nvSpPr>
        <p:spPr>
          <a:xfrm>
            <a:off x="5304394" y="626620"/>
            <a:ext cx="680150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Chain_24c yield (Dec19 vs Feb20) tells a similar 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However, if you look at the 20-02 histogram, you can see a slight skew to the right. This skew might exist in 19-12 as well.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Jonathan’s pareto was able to filter out the signatures that were decimating the 24c chain yield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However, there seems to be something that is subtly impacting the 24c chain yield that is not filtered out.</a:t>
            </a:r>
          </a:p>
          <a:p>
            <a:br>
              <a:rPr lang="en-US" dirty="0"/>
            </a:b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0545C-6196-9647-877E-A8966D446ACD}"/>
              </a:ext>
            </a:extLst>
          </p:cNvPr>
          <p:cNvCxnSpPr>
            <a:cxnSpLocks/>
          </p:cNvCxnSpPr>
          <p:nvPr/>
        </p:nvCxnSpPr>
        <p:spPr>
          <a:xfrm flipV="1">
            <a:off x="2795751" y="3553724"/>
            <a:ext cx="0" cy="281899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D603DB-0CD7-DC4F-81C3-9AFCC00DBDB5}"/>
              </a:ext>
            </a:extLst>
          </p:cNvPr>
          <p:cNvCxnSpPr>
            <a:cxnSpLocks/>
          </p:cNvCxnSpPr>
          <p:nvPr/>
        </p:nvCxnSpPr>
        <p:spPr>
          <a:xfrm flipV="1">
            <a:off x="2990193" y="3564234"/>
            <a:ext cx="0" cy="28189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B80EC14-7660-EF47-8696-C8E643CD11A6}"/>
              </a:ext>
            </a:extLst>
          </p:cNvPr>
          <p:cNvSpPr/>
          <p:nvPr/>
        </p:nvSpPr>
        <p:spPr>
          <a:xfrm rot="19235961">
            <a:off x="1554917" y="5683697"/>
            <a:ext cx="1030014" cy="4204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761B2C-1DF3-E44C-9CAF-5D404CE7F007}"/>
              </a:ext>
            </a:extLst>
          </p:cNvPr>
          <p:cNvSpPr/>
          <p:nvPr/>
        </p:nvSpPr>
        <p:spPr>
          <a:xfrm>
            <a:off x="1236161" y="365692"/>
            <a:ext cx="3958492" cy="138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D7D7B1-E0D3-F44C-B6D7-F08EB5871C9A}"/>
              </a:ext>
            </a:extLst>
          </p:cNvPr>
          <p:cNvSpPr/>
          <p:nvPr/>
        </p:nvSpPr>
        <p:spPr>
          <a:xfrm>
            <a:off x="1236161" y="652810"/>
            <a:ext cx="3958492" cy="138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CF5240-A9BD-2240-BF44-8C3C45E810AC}"/>
              </a:ext>
            </a:extLst>
          </p:cNvPr>
          <p:cNvSpPr/>
          <p:nvPr/>
        </p:nvSpPr>
        <p:spPr>
          <a:xfrm>
            <a:off x="1236161" y="2775839"/>
            <a:ext cx="3958492" cy="138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0F1CA5-9C75-9E41-B6E7-6D1067248079}"/>
              </a:ext>
            </a:extLst>
          </p:cNvPr>
          <p:cNvSpPr/>
          <p:nvPr/>
        </p:nvSpPr>
        <p:spPr>
          <a:xfrm>
            <a:off x="1236161" y="3063278"/>
            <a:ext cx="3958492" cy="138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84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B65DD3-8581-8944-97EF-999A38E48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918" y="3429000"/>
            <a:ext cx="4775020" cy="3327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AEC58-12EA-D24D-86B0-2583D5372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809" y="3429000"/>
            <a:ext cx="4767175" cy="3338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9D2588-9031-B947-99CC-F4AA46C12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608" y="112063"/>
            <a:ext cx="3958491" cy="31455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207A8E-009C-184D-90F5-FE4910738D4C}"/>
              </a:ext>
            </a:extLst>
          </p:cNvPr>
          <p:cNvSpPr/>
          <p:nvPr/>
        </p:nvSpPr>
        <p:spPr>
          <a:xfrm>
            <a:off x="5388477" y="1098797"/>
            <a:ext cx="6801507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Logic yield (Dec19 vs Feb20) also tells a similar 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Maybe like 24c chain yield, there is also a right skew to the 20-02 Logic Yield that isn’t as obvious as the 19-12 logic yield.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as obvious as 24c chain yield though.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6A6C54-DAA5-1A4E-B6CA-6C0EA0947D6F}"/>
              </a:ext>
            </a:extLst>
          </p:cNvPr>
          <p:cNvSpPr/>
          <p:nvPr/>
        </p:nvSpPr>
        <p:spPr>
          <a:xfrm>
            <a:off x="1413608" y="260686"/>
            <a:ext cx="3958492" cy="138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4ADA83-3F8A-1D49-B2C9-33EEBDEADC9F}"/>
              </a:ext>
            </a:extLst>
          </p:cNvPr>
          <p:cNvSpPr/>
          <p:nvPr/>
        </p:nvSpPr>
        <p:spPr>
          <a:xfrm>
            <a:off x="1397230" y="565487"/>
            <a:ext cx="3958492" cy="138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9E3ACA-BDD1-9949-9DF0-878708F67D0A}"/>
              </a:ext>
            </a:extLst>
          </p:cNvPr>
          <p:cNvSpPr/>
          <p:nvPr/>
        </p:nvSpPr>
        <p:spPr>
          <a:xfrm>
            <a:off x="1397230" y="3124199"/>
            <a:ext cx="3958492" cy="138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9D3D65-5C79-1442-8E59-D101238FD7AE}"/>
              </a:ext>
            </a:extLst>
          </p:cNvPr>
          <p:cNvSpPr/>
          <p:nvPr/>
        </p:nvSpPr>
        <p:spPr>
          <a:xfrm>
            <a:off x="1413607" y="2814142"/>
            <a:ext cx="3958492" cy="138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158654-C6C8-1A4E-B762-13F6BA1BA574}"/>
              </a:ext>
            </a:extLst>
          </p:cNvPr>
          <p:cNvCxnSpPr>
            <a:cxnSpLocks/>
          </p:cNvCxnSpPr>
          <p:nvPr/>
        </p:nvCxnSpPr>
        <p:spPr>
          <a:xfrm flipV="1">
            <a:off x="2554013" y="3480152"/>
            <a:ext cx="0" cy="281899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E74604-66D9-3745-972C-99992C9B9D7D}"/>
              </a:ext>
            </a:extLst>
          </p:cNvPr>
          <p:cNvCxnSpPr>
            <a:cxnSpLocks/>
          </p:cNvCxnSpPr>
          <p:nvPr/>
        </p:nvCxnSpPr>
        <p:spPr>
          <a:xfrm flipV="1">
            <a:off x="2674885" y="3480151"/>
            <a:ext cx="0" cy="28189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EDD2942-F066-714B-9562-26A86447B18E}"/>
              </a:ext>
            </a:extLst>
          </p:cNvPr>
          <p:cNvSpPr/>
          <p:nvPr/>
        </p:nvSpPr>
        <p:spPr>
          <a:xfrm rot="18190432">
            <a:off x="1492430" y="5490373"/>
            <a:ext cx="1155413" cy="4204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53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E1F26-08E8-3A49-A911-9B650A72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82073-B082-AB49-B5CD-77B21DECC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Cheng Tin did and some additional screening filtered out more wafers from the Baseline group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5B8AA7-DA17-2B47-A34C-AC9BBC79E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517" y="1409554"/>
            <a:ext cx="5343481" cy="3730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19CBAA-C3A5-F141-AC42-E6178F02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3" y="1425145"/>
            <a:ext cx="5343481" cy="374594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EB8FFF-C7A0-9A43-B3A3-663309A8ACFF}"/>
              </a:ext>
            </a:extLst>
          </p:cNvPr>
          <p:cNvCxnSpPr>
            <a:cxnSpLocks/>
          </p:cNvCxnSpPr>
          <p:nvPr/>
        </p:nvCxnSpPr>
        <p:spPr>
          <a:xfrm flipV="1">
            <a:off x="2554014" y="1425144"/>
            <a:ext cx="0" cy="32937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6A7A07-26F8-3144-98C1-7E1CFBB41A6F}"/>
              </a:ext>
            </a:extLst>
          </p:cNvPr>
          <p:cNvCxnSpPr>
            <a:cxnSpLocks/>
          </p:cNvCxnSpPr>
          <p:nvPr/>
        </p:nvCxnSpPr>
        <p:spPr>
          <a:xfrm flipV="1">
            <a:off x="2291255" y="1425144"/>
            <a:ext cx="0" cy="329377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C8ADD5-4AF3-6E41-B2D4-8BD2EE013F21}"/>
              </a:ext>
            </a:extLst>
          </p:cNvPr>
          <p:cNvCxnSpPr>
            <a:cxnSpLocks/>
          </p:cNvCxnSpPr>
          <p:nvPr/>
        </p:nvCxnSpPr>
        <p:spPr>
          <a:xfrm flipV="1">
            <a:off x="9080940" y="1409553"/>
            <a:ext cx="0" cy="329377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A8FCD9-CA45-2742-94B8-6525911C90BB}"/>
              </a:ext>
            </a:extLst>
          </p:cNvPr>
          <p:cNvCxnSpPr>
            <a:cxnSpLocks/>
          </p:cNvCxnSpPr>
          <p:nvPr/>
        </p:nvCxnSpPr>
        <p:spPr>
          <a:xfrm flipV="1">
            <a:off x="9390995" y="1409553"/>
            <a:ext cx="0" cy="32937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C25895-B690-0445-B352-A7FC0EA43E34}"/>
              </a:ext>
            </a:extLst>
          </p:cNvPr>
          <p:cNvSpPr txBox="1"/>
          <p:nvPr/>
        </p:nvSpPr>
        <p:spPr>
          <a:xfrm>
            <a:off x="1245477" y="871146"/>
            <a:ext cx="261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Cheng Tin filter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96646-83DB-6643-8A90-7EE9958E80BC}"/>
              </a:ext>
            </a:extLst>
          </p:cNvPr>
          <p:cNvSpPr txBox="1"/>
          <p:nvPr/>
        </p:nvSpPr>
        <p:spPr>
          <a:xfrm>
            <a:off x="8211720" y="972976"/>
            <a:ext cx="261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Cheng Tin filter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9682C3-0A62-434E-8769-9B895E6242BC}"/>
              </a:ext>
            </a:extLst>
          </p:cNvPr>
          <p:cNvSpPr txBox="1"/>
          <p:nvPr/>
        </p:nvSpPr>
        <p:spPr>
          <a:xfrm>
            <a:off x="2776843" y="5802188"/>
            <a:ext cx="682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much changed, the means just shifted to the right for both groups</a:t>
            </a:r>
          </a:p>
        </p:txBody>
      </p:sp>
    </p:spTree>
    <p:extLst>
      <p:ext uri="{BB962C8B-B14F-4D97-AF65-F5344CB8AC3E}">
        <p14:creationId xmlns:p14="http://schemas.microsoft.com/office/powerpoint/2010/main" val="2867090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953237-8D3E-AD4A-A790-711C8AC4A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032" y="2113806"/>
            <a:ext cx="4629904" cy="3254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E58249-E05F-2247-8A9C-1F6196A23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35" y="2103296"/>
            <a:ext cx="4660900" cy="326503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C8CB89-9129-BF44-91F0-3A91332BA1CE}"/>
              </a:ext>
            </a:extLst>
          </p:cNvPr>
          <p:cNvCxnSpPr>
            <a:cxnSpLocks/>
          </p:cNvCxnSpPr>
          <p:nvPr/>
        </p:nvCxnSpPr>
        <p:spPr>
          <a:xfrm flipV="1">
            <a:off x="3029725" y="2103296"/>
            <a:ext cx="0" cy="281899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E4A8236-FF26-D143-89A5-FBBDB5E3D064}"/>
              </a:ext>
            </a:extLst>
          </p:cNvPr>
          <p:cNvCxnSpPr>
            <a:cxnSpLocks/>
          </p:cNvCxnSpPr>
          <p:nvPr/>
        </p:nvCxnSpPr>
        <p:spPr>
          <a:xfrm flipV="1">
            <a:off x="3224167" y="2113806"/>
            <a:ext cx="0" cy="28189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9B4D6E-321F-C44C-8EDC-605F6751D455}"/>
              </a:ext>
            </a:extLst>
          </p:cNvPr>
          <p:cNvCxnSpPr>
            <a:cxnSpLocks/>
          </p:cNvCxnSpPr>
          <p:nvPr/>
        </p:nvCxnSpPr>
        <p:spPr>
          <a:xfrm flipV="1">
            <a:off x="9012858" y="2113806"/>
            <a:ext cx="0" cy="28189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F82012-DA28-0844-BBB2-71BC7E446BB9}"/>
              </a:ext>
            </a:extLst>
          </p:cNvPr>
          <p:cNvCxnSpPr>
            <a:cxnSpLocks/>
          </p:cNvCxnSpPr>
          <p:nvPr/>
        </p:nvCxnSpPr>
        <p:spPr>
          <a:xfrm flipV="1">
            <a:off x="8768374" y="2113807"/>
            <a:ext cx="0" cy="281899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FACE2A-C7C2-0C44-89C1-4645410FAA01}"/>
              </a:ext>
            </a:extLst>
          </p:cNvPr>
          <p:cNvSpPr txBox="1"/>
          <p:nvPr/>
        </p:nvSpPr>
        <p:spPr>
          <a:xfrm>
            <a:off x="1880620" y="1503638"/>
            <a:ext cx="261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Cheng Tin filter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C01844-0EDE-4B42-927E-A71951DBCBA3}"/>
              </a:ext>
            </a:extLst>
          </p:cNvPr>
          <p:cNvSpPr txBox="1"/>
          <p:nvPr/>
        </p:nvSpPr>
        <p:spPr>
          <a:xfrm>
            <a:off x="7704321" y="1503638"/>
            <a:ext cx="261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Cheng Tin filter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83149D-1506-AB41-AC7F-946BF562D1AF}"/>
              </a:ext>
            </a:extLst>
          </p:cNvPr>
          <p:cNvSpPr txBox="1"/>
          <p:nvPr/>
        </p:nvSpPr>
        <p:spPr>
          <a:xfrm>
            <a:off x="2776843" y="5802188"/>
            <a:ext cx="682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looks like some of the skew has been removed by the extra filter.</a:t>
            </a:r>
          </a:p>
        </p:txBody>
      </p:sp>
    </p:spTree>
    <p:extLst>
      <p:ext uri="{BB962C8B-B14F-4D97-AF65-F5344CB8AC3E}">
        <p14:creationId xmlns:p14="http://schemas.microsoft.com/office/powerpoint/2010/main" val="3475712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3366</TotalTime>
  <Words>352</Words>
  <Application>Microsoft Macintosh PowerPoint</Application>
  <PresentationFormat>Widescreen</PresentationFormat>
  <Paragraphs>34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Exploratory Data Analysis</vt:lpstr>
      <vt:lpstr>Lagrange 8-24C yield (Dec19 vs Feb20) Baseline Only No Fin Res in either group</vt:lpstr>
      <vt:lpstr>Lagrange 8-24C yield (Dec19 vs Feb20) All wafers (Not just baseline) No Fin Res in Either Group</vt:lpstr>
      <vt:lpstr>PowerPoint Presentation</vt:lpstr>
      <vt:lpstr>PowerPoint Presentation</vt:lpstr>
      <vt:lpstr>Update: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YANG</dc:creator>
  <cp:lastModifiedBy>ADAM YANG</cp:lastModifiedBy>
  <cp:revision>22</cp:revision>
  <dcterms:created xsi:type="dcterms:W3CDTF">2020-02-25T15:39:48Z</dcterms:created>
  <dcterms:modified xsi:type="dcterms:W3CDTF">2020-02-28T19:30:04Z</dcterms:modified>
</cp:coreProperties>
</file>